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86" r:id="rId15"/>
    <p:sldId id="283" r:id="rId16"/>
    <p:sldId id="282" r:id="rId17"/>
    <p:sldId id="280" r:id="rId18"/>
    <p:sldId id="281" r:id="rId19"/>
    <p:sldId id="284" r:id="rId20"/>
  </p:sldIdLst>
  <p:sldSz cx="9144000" cy="5143500" type="screen16x9"/>
  <p:notesSz cx="6858000" cy="9144000"/>
  <p:embeddedFontLst>
    <p:embeddedFont>
      <p:font typeface="Corsiva" panose="020B0604020202020204" charset="0"/>
      <p:regular r:id="rId22"/>
      <p:bold r:id="rId23"/>
      <p:italic r:id="rId24"/>
      <p:boldItalic r:id="rId25"/>
    </p:embeddedFont>
    <p:embeddedFont>
      <p:font typeface="Merriweather" panose="00000500000000000000" pitchFamily="2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9AA0A6"/>
          </p15:clr>
        </p15:guide>
        <p15:guide id="2" orient="horz" pos="144">
          <p15:clr>
            <a:srgbClr val="9AA0A6"/>
          </p15:clr>
        </p15:guide>
        <p15:guide id="3" pos="38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08" y="57"/>
      </p:cViewPr>
      <p:guideLst>
        <p:guide orient="horz" pos="72"/>
        <p:guide orient="horz" pos="144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an Cannon" userId="7f19c214-bcf2-4504-bd61-025f18a8a442" providerId="ADAL" clId="{C3B9F0CD-29DF-4F13-947B-CB1564CAEEDD}"/>
    <pc:docChg chg="custSel addSld delSld modSld">
      <pc:chgData name="Aidan Cannon" userId="7f19c214-bcf2-4504-bd61-025f18a8a442" providerId="ADAL" clId="{C3B9F0CD-29DF-4F13-947B-CB1564CAEEDD}" dt="2024-02-20T19:41:14.125" v="291" actId="21"/>
      <pc:docMkLst>
        <pc:docMk/>
      </pc:docMkLst>
      <pc:sldChg chg="addSp delSp modSp mod">
        <pc:chgData name="Aidan Cannon" userId="7f19c214-bcf2-4504-bd61-025f18a8a442" providerId="ADAL" clId="{C3B9F0CD-29DF-4F13-947B-CB1564CAEEDD}" dt="2024-02-09T21:22:53.897" v="100" actId="1076"/>
        <pc:sldMkLst>
          <pc:docMk/>
          <pc:sldMk cId="0" sldId="256"/>
        </pc:sldMkLst>
      </pc:sldChg>
      <pc:sldChg chg="addSp delSp modSp mod">
        <pc:chgData name="Aidan Cannon" userId="7f19c214-bcf2-4504-bd61-025f18a8a442" providerId="ADAL" clId="{C3B9F0CD-29DF-4F13-947B-CB1564CAEEDD}" dt="2024-02-09T21:23:25.060" v="107" actId="1076"/>
        <pc:sldMkLst>
          <pc:docMk/>
          <pc:sldMk cId="0" sldId="257"/>
        </pc:sldMkLst>
      </pc:sldChg>
      <pc:sldChg chg="addSp delSp modSp mod">
        <pc:chgData name="Aidan Cannon" userId="7f19c214-bcf2-4504-bd61-025f18a8a442" providerId="ADAL" clId="{C3B9F0CD-29DF-4F13-947B-CB1564CAEEDD}" dt="2024-02-09T21:23:47.971" v="110" actId="14100"/>
        <pc:sldMkLst>
          <pc:docMk/>
          <pc:sldMk cId="0" sldId="258"/>
        </pc:sldMkLst>
      </pc:sldChg>
      <pc:sldChg chg="addSp delSp modSp mod">
        <pc:chgData name="Aidan Cannon" userId="7f19c214-bcf2-4504-bd61-025f18a8a442" providerId="ADAL" clId="{C3B9F0CD-29DF-4F13-947B-CB1564CAEEDD}" dt="2024-02-09T21:24:14.461" v="114"/>
        <pc:sldMkLst>
          <pc:docMk/>
          <pc:sldMk cId="0" sldId="259"/>
        </pc:sldMkLst>
      </pc:sldChg>
      <pc:sldChg chg="addSp delSp modSp mod">
        <pc:chgData name="Aidan Cannon" userId="7f19c214-bcf2-4504-bd61-025f18a8a442" providerId="ADAL" clId="{C3B9F0CD-29DF-4F13-947B-CB1564CAEEDD}" dt="2024-02-09T21:24:24.793" v="116"/>
        <pc:sldMkLst>
          <pc:docMk/>
          <pc:sldMk cId="0" sldId="260"/>
        </pc:sldMkLst>
      </pc:sldChg>
      <pc:sldChg chg="addSp delSp modSp mod">
        <pc:chgData name="Aidan Cannon" userId="7f19c214-bcf2-4504-bd61-025f18a8a442" providerId="ADAL" clId="{C3B9F0CD-29DF-4F13-947B-CB1564CAEEDD}" dt="2024-02-09T21:24:30.180" v="118"/>
        <pc:sldMkLst>
          <pc:docMk/>
          <pc:sldMk cId="0" sldId="261"/>
        </pc:sldMkLst>
      </pc:sldChg>
      <pc:sldChg chg="addSp delSp modSp mod">
        <pc:chgData name="Aidan Cannon" userId="7f19c214-bcf2-4504-bd61-025f18a8a442" providerId="ADAL" clId="{C3B9F0CD-29DF-4F13-947B-CB1564CAEEDD}" dt="2024-02-09T21:24:36.635" v="120"/>
        <pc:sldMkLst>
          <pc:docMk/>
          <pc:sldMk cId="0" sldId="262"/>
        </pc:sldMkLst>
      </pc:sldChg>
      <pc:sldChg chg="addSp delSp modSp mod">
        <pc:chgData name="Aidan Cannon" userId="7f19c214-bcf2-4504-bd61-025f18a8a442" providerId="ADAL" clId="{C3B9F0CD-29DF-4F13-947B-CB1564CAEEDD}" dt="2024-02-09T21:24:40.788" v="122"/>
        <pc:sldMkLst>
          <pc:docMk/>
          <pc:sldMk cId="0" sldId="263"/>
        </pc:sldMkLst>
      </pc:sldChg>
      <pc:sldChg chg="del">
        <pc:chgData name="Aidan Cannon" userId="7f19c214-bcf2-4504-bd61-025f18a8a442" providerId="ADAL" clId="{C3B9F0CD-29DF-4F13-947B-CB1564CAEEDD}" dt="2024-02-09T14:11:45.045" v="73" actId="2696"/>
        <pc:sldMkLst>
          <pc:docMk/>
          <pc:sldMk cId="0" sldId="264"/>
        </pc:sldMkLst>
      </pc:sldChg>
      <pc:sldChg chg="addSp delSp modSp mod">
        <pc:chgData name="Aidan Cannon" userId="7f19c214-bcf2-4504-bd61-025f18a8a442" providerId="ADAL" clId="{C3B9F0CD-29DF-4F13-947B-CB1564CAEEDD}" dt="2024-02-09T21:24:44.592" v="124"/>
        <pc:sldMkLst>
          <pc:docMk/>
          <pc:sldMk cId="0" sldId="265"/>
        </pc:sldMkLst>
      </pc:sldChg>
      <pc:sldChg chg="addSp delSp modSp mod">
        <pc:chgData name="Aidan Cannon" userId="7f19c214-bcf2-4504-bd61-025f18a8a442" providerId="ADAL" clId="{C3B9F0CD-29DF-4F13-947B-CB1564CAEEDD}" dt="2024-02-09T21:24:48.519" v="126"/>
        <pc:sldMkLst>
          <pc:docMk/>
          <pc:sldMk cId="0" sldId="266"/>
        </pc:sldMkLst>
      </pc:sldChg>
      <pc:sldChg chg="addSp delSp modSp mod">
        <pc:chgData name="Aidan Cannon" userId="7f19c214-bcf2-4504-bd61-025f18a8a442" providerId="ADAL" clId="{C3B9F0CD-29DF-4F13-947B-CB1564CAEEDD}" dt="2024-02-09T21:24:53.161" v="128"/>
        <pc:sldMkLst>
          <pc:docMk/>
          <pc:sldMk cId="0" sldId="267"/>
        </pc:sldMkLst>
      </pc:sldChg>
      <pc:sldChg chg="addSp delSp modSp mod">
        <pc:chgData name="Aidan Cannon" userId="7f19c214-bcf2-4504-bd61-025f18a8a442" providerId="ADAL" clId="{C3B9F0CD-29DF-4F13-947B-CB1564CAEEDD}" dt="2024-02-09T21:24:57.077" v="130"/>
        <pc:sldMkLst>
          <pc:docMk/>
          <pc:sldMk cId="0" sldId="268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69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0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1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2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3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4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5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6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7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8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9"/>
        </pc:sldMkLst>
      </pc:sldChg>
      <pc:sldChg chg="addSp delSp modSp mod">
        <pc:chgData name="Aidan Cannon" userId="7f19c214-bcf2-4504-bd61-025f18a8a442" providerId="ADAL" clId="{C3B9F0CD-29DF-4F13-947B-CB1564CAEEDD}" dt="2024-02-09T21:27:30.316" v="202" actId="1076"/>
        <pc:sldMkLst>
          <pc:docMk/>
          <pc:sldMk cId="0" sldId="280"/>
        </pc:sldMkLst>
      </pc:sldChg>
      <pc:sldChg chg="addSp delSp modSp mod">
        <pc:chgData name="Aidan Cannon" userId="7f19c214-bcf2-4504-bd61-025f18a8a442" providerId="ADAL" clId="{C3B9F0CD-29DF-4F13-947B-CB1564CAEEDD}" dt="2024-02-09T21:27:40.354" v="204"/>
        <pc:sldMkLst>
          <pc:docMk/>
          <pc:sldMk cId="0" sldId="281"/>
        </pc:sldMkLst>
      </pc:sldChg>
      <pc:sldChg chg="addSp delSp modSp mod">
        <pc:chgData name="Aidan Cannon" userId="7f19c214-bcf2-4504-bd61-025f18a8a442" providerId="ADAL" clId="{C3B9F0CD-29DF-4F13-947B-CB1564CAEEDD}" dt="2024-02-09T21:27:45.975" v="206"/>
        <pc:sldMkLst>
          <pc:docMk/>
          <pc:sldMk cId="0" sldId="282"/>
        </pc:sldMkLst>
      </pc:sldChg>
      <pc:sldChg chg="addSp delSp modSp mod">
        <pc:chgData name="Aidan Cannon" userId="7f19c214-bcf2-4504-bd61-025f18a8a442" providerId="ADAL" clId="{C3B9F0CD-29DF-4F13-947B-CB1564CAEEDD}" dt="2024-02-09T21:27:54.782" v="209"/>
        <pc:sldMkLst>
          <pc:docMk/>
          <pc:sldMk cId="0" sldId="283"/>
        </pc:sldMkLst>
      </pc:sldChg>
      <pc:sldChg chg="addSp delSp modSp mod">
        <pc:chgData name="Aidan Cannon" userId="7f19c214-bcf2-4504-bd61-025f18a8a442" providerId="ADAL" clId="{C3B9F0CD-29DF-4F13-947B-CB1564CAEEDD}" dt="2024-02-09T21:29:23.690" v="219" actId="1076"/>
        <pc:sldMkLst>
          <pc:docMk/>
          <pc:sldMk cId="0" sldId="284"/>
        </pc:sldMkLst>
      </pc:sldChg>
      <pc:sldChg chg="delSp modSp add mod setBg">
        <pc:chgData name="Aidan Cannon" userId="7f19c214-bcf2-4504-bd61-025f18a8a442" providerId="ADAL" clId="{C3B9F0CD-29DF-4F13-947B-CB1564CAEEDD}" dt="2024-02-20T19:41:14.125" v="291" actId="21"/>
        <pc:sldMkLst>
          <pc:docMk/>
          <pc:sldMk cId="1128254023" sldId="285"/>
        </pc:sldMkLst>
      </pc:sldChg>
    </pc:docChg>
  </pc:docChgLst>
  <pc:docChgLst>
    <pc:chgData name="Aidan Cannon" userId="7f19c214-bcf2-4504-bd61-025f18a8a442" providerId="ADAL" clId="{9819EB8E-7F37-4EDB-AB8D-C692BBE4DB94}"/>
    <pc:docChg chg="modSld sldOrd">
      <pc:chgData name="Aidan Cannon" userId="7f19c214-bcf2-4504-bd61-025f18a8a442" providerId="ADAL" clId="{9819EB8E-7F37-4EDB-AB8D-C692BBE4DB94}" dt="2025-02-03T13:53:20.713" v="1"/>
      <pc:docMkLst>
        <pc:docMk/>
      </pc:docMkLst>
      <pc:sldChg chg="ord">
        <pc:chgData name="Aidan Cannon" userId="7f19c214-bcf2-4504-bd61-025f18a8a442" providerId="ADAL" clId="{9819EB8E-7F37-4EDB-AB8D-C692BBE4DB94}" dt="2025-02-03T13:53:20.713" v="1"/>
        <pc:sldMkLst>
          <pc:docMk/>
          <pc:sldMk cId="0" sldId="282"/>
        </pc:sldMkLst>
      </pc:sldChg>
      <pc:sldChg chg="ord">
        <pc:chgData name="Aidan Cannon" userId="7f19c214-bcf2-4504-bd61-025f18a8a442" providerId="ADAL" clId="{9819EB8E-7F37-4EDB-AB8D-C692BBE4DB94}" dt="2025-02-03T13:53:20.713" v="1"/>
        <pc:sldMkLst>
          <pc:docMk/>
          <pc:sldMk cId="0" sldId="283"/>
        </pc:sldMkLst>
      </pc:sldChg>
    </pc:docChg>
  </pc:docChgLst>
  <pc:docChgLst>
    <pc:chgData name="Aidan Cannon" userId="7f19c214-bcf2-4504-bd61-025f18a8a442" providerId="ADAL" clId="{2A834682-6EAF-4CC1-8299-38D28282DA3B}"/>
    <pc:docChg chg="undo custSel addSld delSld modSld">
      <pc:chgData name="Aidan Cannon" userId="7f19c214-bcf2-4504-bd61-025f18a8a442" providerId="ADAL" clId="{2A834682-6EAF-4CC1-8299-38D28282DA3B}" dt="2024-04-03T21:30:09.692" v="65" actId="1076"/>
      <pc:docMkLst>
        <pc:docMk/>
      </pc:docMkLst>
      <pc:sldChg chg="new del">
        <pc:chgData name="Aidan Cannon" userId="7f19c214-bcf2-4504-bd61-025f18a8a442" providerId="ADAL" clId="{2A834682-6EAF-4CC1-8299-38D28282DA3B}" dt="2024-04-03T21:29:20.315" v="1" actId="680"/>
        <pc:sldMkLst>
          <pc:docMk/>
          <pc:sldMk cId="812867138" sldId="286"/>
        </pc:sldMkLst>
      </pc:sldChg>
      <pc:sldChg chg="modSp add mod">
        <pc:chgData name="Aidan Cannon" userId="7f19c214-bcf2-4504-bd61-025f18a8a442" providerId="ADAL" clId="{2A834682-6EAF-4CC1-8299-38D28282DA3B}" dt="2024-04-03T21:30:09.692" v="65" actId="1076"/>
        <pc:sldMkLst>
          <pc:docMk/>
          <pc:sldMk cId="2313389720" sldId="286"/>
        </pc:sldMkLst>
      </pc:sldChg>
    </pc:docChg>
  </pc:docChgLst>
  <pc:docChgLst>
    <pc:chgData name="Aidan Cannon" userId="7f19c214-bcf2-4504-bd61-025f18a8a442" providerId="ADAL" clId="{F021E4DF-2585-434F-B551-BC55A7C520CB}"/>
    <pc:docChg chg="custSel modSld sldOrd">
      <pc:chgData name="Aidan Cannon" userId="7f19c214-bcf2-4504-bd61-025f18a8a442" providerId="ADAL" clId="{F021E4DF-2585-434F-B551-BC55A7C520CB}" dt="2025-02-20T22:09:05.018" v="18"/>
      <pc:docMkLst>
        <pc:docMk/>
      </pc:docMkLst>
      <pc:sldChg chg="modSp mod">
        <pc:chgData name="Aidan Cannon" userId="7f19c214-bcf2-4504-bd61-025f18a8a442" providerId="ADAL" clId="{F021E4DF-2585-434F-B551-BC55A7C520CB}" dt="2025-02-20T22:04:54.702" v="16" actId="20577"/>
        <pc:sldMkLst>
          <pc:docMk/>
          <pc:sldMk cId="0" sldId="257"/>
        </pc:sldMkLst>
        <pc:spChg chg="mod">
          <ac:chgData name="Aidan Cannon" userId="7f19c214-bcf2-4504-bd61-025f18a8a442" providerId="ADAL" clId="{F021E4DF-2585-434F-B551-BC55A7C520CB}" dt="2025-02-20T22:04:54.702" v="16" actId="20577"/>
          <ac:spMkLst>
            <pc:docMk/>
            <pc:sldMk cId="0" sldId="257"/>
            <ac:spMk id="68" creationId="{00000000-0000-0000-0000-000000000000}"/>
          </ac:spMkLst>
        </pc:spChg>
      </pc:sldChg>
      <pc:sldChg chg="ord">
        <pc:chgData name="Aidan Cannon" userId="7f19c214-bcf2-4504-bd61-025f18a8a442" providerId="ADAL" clId="{F021E4DF-2585-434F-B551-BC55A7C520CB}" dt="2025-02-20T22:09:05.018" v="18"/>
        <pc:sldMkLst>
          <pc:docMk/>
          <pc:sldMk cId="0" sldId="283"/>
        </pc:sldMkLst>
      </pc:sldChg>
    </pc:docChg>
  </pc:docChgLst>
  <pc:docChgLst>
    <pc:chgData name="Aidan Cannon" userId="7f19c214-bcf2-4504-bd61-025f18a8a442" providerId="ADAL" clId="{149ED15E-66D9-4CA3-A0B7-92F50C771939}"/>
    <pc:docChg chg="modSld">
      <pc:chgData name="Aidan Cannon" userId="7f19c214-bcf2-4504-bd61-025f18a8a442" providerId="ADAL" clId="{149ED15E-66D9-4CA3-A0B7-92F50C771939}" dt="2025-03-09T19:58:00.932" v="13" actId="20577"/>
      <pc:docMkLst>
        <pc:docMk/>
      </pc:docMkLst>
      <pc:sldChg chg="modSp mod">
        <pc:chgData name="Aidan Cannon" userId="7f19c214-bcf2-4504-bd61-025f18a8a442" providerId="ADAL" clId="{149ED15E-66D9-4CA3-A0B7-92F50C771939}" dt="2025-03-09T19:58:00.932" v="13" actId="20577"/>
        <pc:sldMkLst>
          <pc:docMk/>
          <pc:sldMk cId="0" sldId="257"/>
        </pc:sldMkLst>
        <pc:spChg chg="mod">
          <ac:chgData name="Aidan Cannon" userId="7f19c214-bcf2-4504-bd61-025f18a8a442" providerId="ADAL" clId="{149ED15E-66D9-4CA3-A0B7-92F50C771939}" dt="2025-03-09T19:58:00.932" v="13" actId="20577"/>
          <ac:spMkLst>
            <pc:docMk/>
            <pc:sldMk cId="0" sldId="257"/>
            <ac:spMk id="6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8a3eeaa4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68a3eeaa4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8a3eeaa4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8a3eeaa4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8a3eeaa4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68a3eeaa4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8a3eeaa4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8a3eeaa4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8a3eeaa4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8a3eeaa4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729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fae1da987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fae1da987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fae1da98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fae1da98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c1ec18b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3c1ec18b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fae1da987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fae1da987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e77765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e77765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081720C7-8E04-C4D7-B79E-CC401CE00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6b865a537_0_767:notes">
            <a:extLst>
              <a:ext uri="{FF2B5EF4-FFF2-40B4-BE49-F238E27FC236}">
                <a16:creationId xmlns:a16="http://schemas.microsoft.com/office/drawing/2014/main" id="{E8024E4B-E2CA-571F-67E6-6E560A967D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6b865a537_0_767:notes">
            <a:extLst>
              <a:ext uri="{FF2B5EF4-FFF2-40B4-BE49-F238E27FC236}">
                <a16:creationId xmlns:a16="http://schemas.microsoft.com/office/drawing/2014/main" id="{5C2B2144-FAB0-C2D8-6BBB-8EE57835E4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34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8913f33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8913f33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6b865a537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6b865a537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c1ec18b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c1ec18b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8a3eeaa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8a3eeaa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8a3eeaa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8a3eeaa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8a3eeaa4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8a3eeaa4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8a3eeaa4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8a3eeaa4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95023" y="613186"/>
            <a:ext cx="69651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463040" y="1589443"/>
            <a:ext cx="6196500" cy="27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O"/>
              <a:defRPr/>
            </a:lvl1pPr>
            <a:lvl2pPr marL="914400" lvl="1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O"/>
              <a:defRPr/>
            </a:lvl2pPr>
            <a:lvl3pPr marL="1371600" lvl="2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O"/>
              <a:defRPr/>
            </a:lvl3pPr>
            <a:lvl4pPr marL="1828800" lvl="3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O"/>
              <a:defRPr/>
            </a:lvl4pPr>
            <a:lvl5pPr marL="2286000" lvl="4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O"/>
              <a:defRPr/>
            </a:lvl5pPr>
            <a:lvl6pPr marL="2743200" lvl="5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O"/>
              <a:defRPr/>
            </a:lvl6pPr>
            <a:lvl7pPr marL="3200400" lvl="6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O"/>
              <a:defRPr/>
            </a:lvl7pPr>
            <a:lvl8pPr marL="3657600" lvl="7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O"/>
              <a:defRPr/>
            </a:lvl8pPr>
            <a:lvl9pPr marL="411480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O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454588" y="4356864"/>
            <a:ext cx="121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914401" y="4356864"/>
            <a:ext cx="5540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670202" y="4356864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372175" y="1180100"/>
            <a:ext cx="5076600" cy="125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Delta Sigma Pi</a:t>
            </a:r>
            <a:r>
              <a:rPr lang="en" sz="6500">
                <a:solidFill>
                  <a:srgbClr val="000000"/>
                </a:solidFill>
              </a:rPr>
              <a:t> </a:t>
            </a:r>
            <a:endParaRPr sz="6500">
              <a:solidFill>
                <a:srgbClr val="000000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054325" y="2435891"/>
            <a:ext cx="57123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*Chapter Name*</a:t>
            </a:r>
            <a:endParaRPr sz="3600" dirty="0">
              <a:solidFill>
                <a:srgbClr val="00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*University Name*</a:t>
            </a:r>
            <a:endParaRPr sz="3600" i="1" dirty="0">
              <a:solidFill>
                <a:srgbClr val="00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3" name="Picture 2" descr="A colorful shield with a helmet and a skull&#10;&#10;Description automatically generated">
            <a:extLst>
              <a:ext uri="{FF2B5EF4-FFF2-40B4-BE49-F238E27FC236}">
                <a16:creationId xmlns:a16="http://schemas.microsoft.com/office/drawing/2014/main" id="{D4D1B8D9-553A-A03C-A410-CE57670BA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5" y="912235"/>
            <a:ext cx="2666287" cy="33190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7800" y="114300"/>
            <a:ext cx="89484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Corsiva"/>
                <a:ea typeface="Corsiva"/>
                <a:cs typeface="Corsiva"/>
                <a:sym typeface="Corsiva"/>
              </a:rPr>
              <a:t>Vice President of Professional Activities</a:t>
            </a:r>
            <a:endParaRPr sz="4500" b="1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41" name="Google Shape;141;p23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23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C7C8E896-E0B2-08B3-771B-B11E3F95D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97800" y="114300"/>
            <a:ext cx="89484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Corsiva"/>
                <a:ea typeface="Corsiva"/>
                <a:cs typeface="Corsiva"/>
                <a:sym typeface="Corsiva"/>
              </a:rPr>
              <a:t>Vice President of Community Service</a:t>
            </a:r>
            <a:endParaRPr sz="4500" b="1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50" name="Google Shape;150;p24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4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0742D975-A3F8-6868-276B-2A26891CC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97800" y="114300"/>
            <a:ext cx="89484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Corsiva"/>
                <a:ea typeface="Corsiva"/>
                <a:cs typeface="Corsiva"/>
                <a:sym typeface="Corsiva"/>
              </a:rPr>
              <a:t>Vice President of Scholarship &amp; Awards</a:t>
            </a:r>
            <a:endParaRPr sz="4500" b="1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25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5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8A8487B6-DE88-0D6F-C7DC-88E1761C7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97800" y="114300"/>
            <a:ext cx="89484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Corsiva"/>
                <a:ea typeface="Corsiva"/>
                <a:cs typeface="Corsiva"/>
                <a:sym typeface="Corsiva"/>
              </a:rPr>
              <a:t>Vice President of Alumni Relations</a:t>
            </a:r>
            <a:endParaRPr sz="4500" b="1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68" name="Google Shape;168;p26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6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270022D-F69F-6A40-9824-1FC72FDA5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97800" y="298800"/>
            <a:ext cx="89484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Corsiva"/>
                <a:ea typeface="Corsiva"/>
                <a:cs typeface="Corsiva"/>
                <a:sym typeface="Corsiva"/>
              </a:rPr>
              <a:t>* A</a:t>
            </a:r>
            <a:r>
              <a:rPr lang="en-US" sz="4500" b="1" dirty="0">
                <a:latin typeface="Corsiva"/>
                <a:ea typeface="Corsiva"/>
                <a:cs typeface="Corsiva"/>
                <a:sym typeface="Corsiva"/>
              </a:rPr>
              <a:t>d</a:t>
            </a:r>
            <a:r>
              <a:rPr lang="en" sz="4500" b="1" dirty="0">
                <a:latin typeface="Corsiva"/>
                <a:ea typeface="Corsiva"/>
                <a:cs typeface="Corsiva"/>
                <a:sym typeface="Corsiva"/>
              </a:rPr>
              <a:t>d in Other Chapter Specific Positions as necessary *</a:t>
            </a:r>
            <a:endParaRPr sz="4500" b="1" dirty="0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68" name="Google Shape;168;p26"/>
          <p:cNvCxnSpPr/>
          <p:nvPr/>
        </p:nvCxnSpPr>
        <p:spPr>
          <a:xfrm rot="10800000" flipH="1">
            <a:off x="-99406" y="13851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6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270022D-F69F-6A40-9824-1FC72FDA5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8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49400" y="276600"/>
            <a:ext cx="83109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300" b="1">
                <a:latin typeface="Corsiva"/>
                <a:ea typeface="Corsiva"/>
                <a:cs typeface="Corsiva"/>
                <a:sym typeface="Corsiva"/>
              </a:rPr>
              <a:t>New Business</a:t>
            </a:r>
            <a:endParaRPr sz="6000" b="1"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4C4877F7-A08C-8F6A-46A8-C54EDCFC5B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2551655" y="826211"/>
            <a:ext cx="4040689" cy="40406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349400" y="276600"/>
            <a:ext cx="83109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300" b="1">
                <a:latin typeface="Corsiva"/>
                <a:ea typeface="Corsiva"/>
                <a:cs typeface="Corsiva"/>
                <a:sym typeface="Corsiva"/>
              </a:rPr>
              <a:t>Old Business</a:t>
            </a:r>
            <a:endParaRPr sz="6000" b="1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90" name="Google Shape;290;p40"/>
          <p:cNvSpPr txBox="1"/>
          <p:nvPr/>
        </p:nvSpPr>
        <p:spPr>
          <a:xfrm>
            <a:off x="299675" y="1353725"/>
            <a:ext cx="5079600" cy="20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3B249918-683D-95AE-3BEF-368344860B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2551655" y="826211"/>
            <a:ext cx="4040689" cy="40406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358A3A49-1810-DE1D-A0E7-80839760E1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2551655" y="826211"/>
            <a:ext cx="4040689" cy="4040689"/>
          </a:xfrm>
          <a:prstGeom prst="rect">
            <a:avLst/>
          </a:prstGeom>
        </p:spPr>
      </p:pic>
      <p:sp>
        <p:nvSpPr>
          <p:cNvPr id="274" name="Google Shape;274;p38"/>
          <p:cNvSpPr txBox="1">
            <a:spLocks noGrp="1"/>
          </p:cNvSpPr>
          <p:nvPr>
            <p:ph type="title"/>
          </p:nvPr>
        </p:nvSpPr>
        <p:spPr>
          <a:xfrm>
            <a:off x="349400" y="276600"/>
            <a:ext cx="83109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300" b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Comments for the Good</a:t>
            </a:r>
            <a:r>
              <a:rPr lang="en" sz="4300" b="1">
                <a:latin typeface="Corsiva"/>
                <a:ea typeface="Corsiva"/>
                <a:cs typeface="Corsiva"/>
                <a:sym typeface="Corsiva"/>
              </a:rPr>
              <a:t> of the </a:t>
            </a:r>
            <a:r>
              <a:rPr lang="en" sz="4300" b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Chapter</a:t>
            </a:r>
            <a:endParaRPr sz="6000" b="1"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title"/>
          </p:nvPr>
        </p:nvSpPr>
        <p:spPr>
          <a:xfrm>
            <a:off x="349400" y="276600"/>
            <a:ext cx="83109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300" b="1">
                <a:latin typeface="Corsiva"/>
                <a:ea typeface="Corsiva"/>
                <a:cs typeface="Corsiva"/>
                <a:sym typeface="Corsiva"/>
              </a:rPr>
              <a:t>Announcements</a:t>
            </a:r>
            <a:endParaRPr sz="4300" b="1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83" name="Google Shape;283;p39"/>
          <p:cNvSpPr txBox="1"/>
          <p:nvPr/>
        </p:nvSpPr>
        <p:spPr>
          <a:xfrm>
            <a:off x="299675" y="1353725"/>
            <a:ext cx="7265100" cy="20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endParaRPr sz="1700" b="1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004C983-98A7-2311-A933-21786FE2D8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2551655" y="826211"/>
            <a:ext cx="4040689" cy="404068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>
            <a:spLocks noGrp="1"/>
          </p:cNvSpPr>
          <p:nvPr>
            <p:ph type="title"/>
          </p:nvPr>
        </p:nvSpPr>
        <p:spPr>
          <a:xfrm>
            <a:off x="728475" y="1560918"/>
            <a:ext cx="68433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>
                <a:latin typeface="Corsiva"/>
                <a:ea typeface="Corsiva"/>
                <a:cs typeface="Corsiva"/>
                <a:sym typeface="Corsiva"/>
              </a:rPr>
              <a:t>Have a great week! </a:t>
            </a:r>
            <a:endParaRPr sz="7000" dirty="0"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304" name="Google Shape;30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1775" y="3653550"/>
            <a:ext cx="1572155" cy="148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E883F1E1-64F5-B3F5-595F-6FB81BB1C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5500"/>
            <a:ext cx="1778000" cy="1778000"/>
          </a:xfrm>
          <a:prstGeom prst="rect">
            <a:avLst/>
          </a:prstGeom>
        </p:spPr>
      </p:pic>
      <p:pic>
        <p:nvPicPr>
          <p:cNvPr id="3" name="Picture 2" descr="A colorful shield with a helmet and a skull&#10;&#10;Description automatically generated">
            <a:extLst>
              <a:ext uri="{FF2B5EF4-FFF2-40B4-BE49-F238E27FC236}">
                <a16:creationId xmlns:a16="http://schemas.microsoft.com/office/drawing/2014/main" id="{30EE5627-3D0D-01CE-2148-3382C8EB6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508" y="163300"/>
            <a:ext cx="1482687" cy="18456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8C8ABFD9-26FE-9FC8-61DE-F1B8E5221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6">
            <a:extLst>
              <a:ext uri="{FF2B5EF4-FFF2-40B4-BE49-F238E27FC236}">
                <a16:creationId xmlns:a16="http://schemas.microsoft.com/office/drawing/2014/main" id="{EBF08337-4BDD-20D4-E6CF-C73B1EDA8C1D}"/>
              </a:ext>
            </a:extLst>
          </p:cNvPr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3A602EFF-94B1-667E-1091-67B4D8CC10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9450" y="71901"/>
            <a:ext cx="69651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latin typeface="Corsiva"/>
                <a:ea typeface="Corsiva"/>
                <a:cs typeface="Corsiva"/>
                <a:sym typeface="Corsiva"/>
              </a:rPr>
              <a:t>Roll Call/Attendance</a:t>
            </a:r>
            <a:endParaRPr sz="5000" b="1" dirty="0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79" name="Google Shape;79;p16">
            <a:extLst>
              <a:ext uri="{FF2B5EF4-FFF2-40B4-BE49-F238E27FC236}">
                <a16:creationId xmlns:a16="http://schemas.microsoft.com/office/drawing/2014/main" id="{642A9D47-6109-9ADC-5490-2AF3EF24788B}"/>
              </a:ext>
            </a:extLst>
          </p:cNvPr>
          <p:cNvSpPr txBox="1"/>
          <p:nvPr/>
        </p:nvSpPr>
        <p:spPr>
          <a:xfrm>
            <a:off x="0" y="4949525"/>
            <a:ext cx="5625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80" name="Google Shape;80;p16">
            <a:extLst>
              <a:ext uri="{FF2B5EF4-FFF2-40B4-BE49-F238E27FC236}">
                <a16:creationId xmlns:a16="http://schemas.microsoft.com/office/drawing/2014/main" id="{55AFD649-24AF-736E-1F6D-1C84D43C9DB0}"/>
              </a:ext>
            </a:extLst>
          </p:cNvPr>
          <p:cNvSpPr txBox="1"/>
          <p:nvPr/>
        </p:nvSpPr>
        <p:spPr>
          <a:xfrm>
            <a:off x="1089450" y="940400"/>
            <a:ext cx="567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endParaRPr sz="18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9322C703-EE25-CA1D-D1AE-5AD681C5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5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89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Corsiva"/>
                <a:ea typeface="Corsiva"/>
                <a:cs typeface="Corsiva"/>
                <a:sym typeface="Corsiva"/>
              </a:rPr>
              <a:t>Approval of Minutes</a:t>
            </a:r>
            <a:endParaRPr sz="5000" b="1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659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Chapter Meeting </a:t>
            </a:r>
            <a:r>
              <a:rPr lang="en" i="1" dirty="0">
                <a:solidFill>
                  <a:schemeClr val="dk1"/>
                </a:solidFill>
              </a:rPr>
              <a:t>– </a:t>
            </a:r>
            <a:endParaRPr i="1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Exec Meeting </a:t>
            </a:r>
            <a:r>
              <a:rPr lang="en" i="1">
                <a:solidFill>
                  <a:schemeClr val="dk1"/>
                </a:solidFill>
              </a:rPr>
              <a:t>– </a:t>
            </a:r>
            <a:endParaRPr i="1" dirty="0">
              <a:solidFill>
                <a:schemeClr val="dk1"/>
              </a:solidFill>
            </a:endParaRPr>
          </a:p>
        </p:txBody>
      </p:sp>
      <p:cxnSp>
        <p:nvCxnSpPr>
          <p:cNvPr id="70" name="Google Shape;70;p15"/>
          <p:cNvCxnSpPr/>
          <p:nvPr/>
        </p:nvCxnSpPr>
        <p:spPr>
          <a:xfrm rot="10800000" flipH="1">
            <a:off x="-45600" y="129635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3978B6B-B8FE-0ABD-9828-A34DEAE3B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5692"/>
            <a:ext cx="1997808" cy="19978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6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1089450" y="71901"/>
            <a:ext cx="69651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Corsiva"/>
                <a:ea typeface="Corsiva"/>
                <a:cs typeface="Corsiva"/>
                <a:sym typeface="Corsiva"/>
              </a:rPr>
              <a:t>President</a:t>
            </a:r>
            <a:endParaRPr sz="5000" b="1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358700" y="4557500"/>
            <a:ext cx="69651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Dsp position email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| phone number | personal email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0" y="4949525"/>
            <a:ext cx="5625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80" name="Google Shape;80;p16"/>
          <p:cNvSpPr txBox="1"/>
          <p:nvPr/>
        </p:nvSpPr>
        <p:spPr>
          <a:xfrm>
            <a:off x="1089450" y="940400"/>
            <a:ext cx="567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endParaRPr sz="18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3FFB6A0-9014-4879-D791-7C09A9967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153573" y="51511"/>
            <a:ext cx="69651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Corsiva"/>
                <a:ea typeface="Corsiva"/>
                <a:cs typeface="Corsiva"/>
                <a:sym typeface="Corsiva"/>
              </a:rPr>
              <a:t>Senior Vice President</a:t>
            </a:r>
            <a:endParaRPr sz="4500" b="1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87" name="Google Shape;87;p17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88;p17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1F4FA285-A3AA-A084-365D-BB97F2A54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619500" y="114300"/>
            <a:ext cx="79050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Corsiva"/>
                <a:ea typeface="Corsiva"/>
                <a:cs typeface="Corsiva"/>
                <a:sym typeface="Corsiva"/>
              </a:rPr>
              <a:t>Vice President of Pledge Education</a:t>
            </a:r>
            <a:endParaRPr sz="4500" b="1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96" name="Google Shape;96;p18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18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4D93EFF8-8342-CFED-C6BC-275DE06A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619500" y="114300"/>
            <a:ext cx="79050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Corsiva"/>
                <a:ea typeface="Corsiva"/>
                <a:cs typeface="Corsiva"/>
                <a:sym typeface="Corsiva"/>
              </a:rPr>
              <a:t>Vice President of Finance</a:t>
            </a:r>
            <a:endParaRPr sz="4500" b="1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05" name="Google Shape;105;p19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9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40DD1370-99D8-FF7B-EB69-AA974F90B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97350" y="114300"/>
            <a:ext cx="83493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Corsiva"/>
                <a:ea typeface="Corsiva"/>
                <a:cs typeface="Corsiva"/>
                <a:sym typeface="Corsiva"/>
              </a:rPr>
              <a:t>Vice President of Chapter Operations</a:t>
            </a:r>
            <a:endParaRPr sz="4500" b="1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14" name="Google Shape;114;p20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20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A23274A-93DE-1B2A-E3D7-2963A8228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97350" y="114300"/>
            <a:ext cx="83493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Corsiva"/>
                <a:ea typeface="Corsiva"/>
                <a:cs typeface="Corsiva"/>
                <a:sym typeface="Corsiva"/>
              </a:rPr>
              <a:t>Chancellor</a:t>
            </a:r>
            <a:endParaRPr sz="4500" b="1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23" name="Google Shape;123;p21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21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9FDA583E-C936-9F9D-999C-008DC4EA3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142</Words>
  <Application>Microsoft Office PowerPoint</Application>
  <PresentationFormat>On-screen Show (16:9)</PresentationFormat>
  <Paragraphs>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Corsiva</vt:lpstr>
      <vt:lpstr>Merriweather</vt:lpstr>
      <vt:lpstr>Arial</vt:lpstr>
      <vt:lpstr>Proxima Nova</vt:lpstr>
      <vt:lpstr>Simple Light</vt:lpstr>
      <vt:lpstr>Delta Sigma Pi </vt:lpstr>
      <vt:lpstr>Roll Call/Attendance</vt:lpstr>
      <vt:lpstr>Approval of Minutes</vt:lpstr>
      <vt:lpstr>President</vt:lpstr>
      <vt:lpstr>Senior Vice President</vt:lpstr>
      <vt:lpstr>Vice President of Pledge Education</vt:lpstr>
      <vt:lpstr>Vice President of Finance</vt:lpstr>
      <vt:lpstr>Vice President of Chapter Operations</vt:lpstr>
      <vt:lpstr>Chancellor</vt:lpstr>
      <vt:lpstr>Vice President of Professional Activities</vt:lpstr>
      <vt:lpstr>Vice President of Community Service</vt:lpstr>
      <vt:lpstr>Vice President of Scholarship &amp; Awards</vt:lpstr>
      <vt:lpstr>Vice President of Alumni Relations</vt:lpstr>
      <vt:lpstr>* Add in Other Chapter Specific Positions as necessary *</vt:lpstr>
      <vt:lpstr>New Business</vt:lpstr>
      <vt:lpstr>Old Business</vt:lpstr>
      <vt:lpstr>Comments for the Good of the Chapter</vt:lpstr>
      <vt:lpstr>Announcements</vt:lpstr>
      <vt:lpstr>Have a great week!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Sigma Pi </dc:title>
  <dc:creator>Abigail Baumgarth</dc:creator>
  <cp:lastModifiedBy>Aidan Cannon</cp:lastModifiedBy>
  <cp:revision>1</cp:revision>
  <dcterms:modified xsi:type="dcterms:W3CDTF">2025-03-09T19:58:04Z</dcterms:modified>
</cp:coreProperties>
</file>